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85" r:id="rId3"/>
    <p:sldId id="287" r:id="rId4"/>
    <p:sldId id="286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70" autoAdjust="0"/>
    <p:restoredTop sz="94660"/>
  </p:normalViewPr>
  <p:slideViewPr>
    <p:cSldViewPr>
      <p:cViewPr>
        <p:scale>
          <a:sx n="75" d="100"/>
          <a:sy n="75" d="100"/>
        </p:scale>
        <p:origin x="-141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561C9-6042-4228-BCA5-101521680EFC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41C4C-4C0E-42AA-9CFB-DBA239F9E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9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>
                <a:solidFill>
                  <a:srgbClr val="00B050"/>
                </a:solidFill>
              </a:rPr>
              <a:t>Me llamo _____________	     Clase </a:t>
            </a:r>
            <a:r>
              <a:rPr lang="en-US" sz="3600" dirty="0" smtClean="0">
                <a:solidFill>
                  <a:srgbClr val="00B050"/>
                </a:solidFill>
              </a:rPr>
              <a:t>701</a:t>
            </a:r>
            <a:r>
              <a:rPr lang="en-US" sz="3600" dirty="0">
                <a:solidFill>
                  <a:srgbClr val="00B050"/>
                </a:solidFill>
              </a:rPr>
              <a:t/>
            </a:r>
            <a:br>
              <a:rPr lang="en-US" sz="3600" dirty="0">
                <a:solidFill>
                  <a:srgbClr val="00B050"/>
                </a:solidFill>
              </a:rPr>
            </a:br>
            <a:r>
              <a:rPr lang="en-US" sz="3600" dirty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29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marzo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>
                <a:solidFill>
                  <a:srgbClr val="00B050"/>
                </a:solidFill>
              </a:rPr>
              <a:t>del </a:t>
            </a:r>
            <a:r>
              <a:rPr lang="en-US" sz="3600" dirty="0" smtClean="0">
                <a:solidFill>
                  <a:srgbClr val="00B050"/>
                </a:solidFill>
              </a:rPr>
              <a:t>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#54: </a:t>
            </a:r>
            <a:r>
              <a:rPr lang="en-US" dirty="0"/>
              <a:t>¿Como </a:t>
            </a:r>
            <a:r>
              <a:rPr lang="en-US" dirty="0" err="1"/>
              <a:t>repasamos</a:t>
            </a:r>
            <a:r>
              <a:rPr lang="en-US" dirty="0"/>
              <a:t> para la </a:t>
            </a:r>
            <a:r>
              <a:rPr lang="en-US" dirty="0" err="1"/>
              <a:t>prueba</a:t>
            </a:r>
            <a:r>
              <a:rPr lang="en-US" dirty="0"/>
              <a:t> de el lunes?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7030A0"/>
                </a:solidFill>
              </a:rPr>
              <a:t>L.O: to review the form and use of stem-changing verbs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Contar</a:t>
            </a:r>
            <a:r>
              <a:rPr lang="en-US" dirty="0" smtClean="0"/>
              <a:t> </a:t>
            </a:r>
            <a:r>
              <a:rPr lang="en-US" i="1" dirty="0" smtClean="0"/>
              <a:t>(to count)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Sentir</a:t>
            </a:r>
            <a:r>
              <a:rPr lang="en-US" dirty="0" smtClean="0"/>
              <a:t> </a:t>
            </a:r>
            <a:r>
              <a:rPr lang="en-US" i="1" dirty="0" smtClean="0"/>
              <a:t>(to feel)</a:t>
            </a:r>
            <a:endParaRPr lang="en-US" dirty="0" smtClean="0"/>
          </a:p>
          <a:p>
            <a:r>
              <a:rPr lang="en-US" dirty="0" smtClean="0"/>
              <a:t>Escribe 2 </a:t>
            </a:r>
            <a:r>
              <a:rPr lang="en-US" dirty="0" err="1" smtClean="0"/>
              <a:t>oraciones</a:t>
            </a:r>
            <a:r>
              <a:rPr lang="en-US" dirty="0" smtClean="0"/>
              <a:t> con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884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838200"/>
            <a:ext cx="8686800" cy="5943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smtClean="0"/>
              <a:t>A.  </a:t>
            </a:r>
            <a:r>
              <a:rPr lang="es-ES_tradnl" altLang="en-US" smtClean="0"/>
              <a:t>Copia y completa con la forma correcta.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Yo no _________ los libros. (perder)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Marco _________ mas tareas. (querer)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Ricardo me __________ a llamar (volver)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Nosotros __________ estudiar mas (poder)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Carlos y Rosa ___________a las nueve. (dormir)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Tú ___________ mucho. (mentir)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Nosotros ____________ béisbol. (jugar)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Yo _________ la historia. (contar)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6558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152400"/>
            <a:ext cx="8991600" cy="6553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smtClean="0"/>
              <a:t>B.  </a:t>
            </a:r>
            <a:r>
              <a:rPr lang="es-ES_tradnl" altLang="en-US" smtClean="0"/>
              <a:t>Copia y completa con la forma correcta.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Nosotros _________ el dinero. (perder)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Ellos _________ estudiar mas. (querer)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Rosa y Julia me __________ a hablar (volver)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Yo __________ sacar una nota buena.(poder)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Martin___________muy tarde. (dormir)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¿Vosotros ___________ en la entrevista? (mentir)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mtClean="0"/>
              <a:t>Tú _______ muy bien el béisbol. (jugar)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688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8842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066800"/>
            <a:ext cx="9067800" cy="5638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s-ES_tradnl" altLang="en-US" sz="2400" b="1" dirty="0" smtClean="0"/>
              <a:t>C</a:t>
            </a:r>
            <a:r>
              <a:rPr lang="es-ES_tradnl" altLang="en-US" sz="2400" b="1" dirty="0" smtClean="0"/>
              <a:t>. </a:t>
            </a:r>
            <a:r>
              <a:rPr lang="es-ES_tradnl" altLang="en-US" sz="2400" dirty="0" smtClean="0"/>
              <a:t>Completa con la forma correcta del verbo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es-ES_tradnl" altLang="en-US" sz="2400" dirty="0" smtClean="0"/>
              <a:t>Hoy nosotros _____________ a jugar a las dos. </a:t>
            </a:r>
            <a:r>
              <a:rPr lang="es-ES_tradnl" altLang="en-US" sz="2400" i="1" dirty="0" smtClean="0"/>
              <a:t>(empezar)</a:t>
            </a:r>
            <a:endParaRPr lang="es-ES_tradnl" altLang="en-US" sz="2400" dirty="0" smtClean="0"/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es-ES_tradnl" altLang="en-US" sz="2400" dirty="0" smtClean="0"/>
              <a:t>Nosotros ___________ ganar.  No ___________ perder. 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i="1" dirty="0" smtClean="0"/>
              <a:t>	(querer)</a:t>
            </a:r>
            <a:endParaRPr lang="es-ES_tradnl" altLang="en-US" sz="2400" dirty="0" smtClean="0"/>
          </a:p>
          <a:p>
            <a:pPr marL="609600" indent="-609600">
              <a:buFont typeface="Wingdings" pitchFamily="2" charset="2"/>
              <a:buAutoNum type="arabicPeriod" startAt="3"/>
              <a:defRPr/>
            </a:pPr>
            <a:r>
              <a:rPr lang="es-ES_tradnl" altLang="en-US" sz="2400" dirty="0" smtClean="0"/>
              <a:t>Si nosotros ___________ el partido de hoy, _________ todo.</a:t>
            </a:r>
            <a:r>
              <a:rPr lang="es-ES_tradnl" altLang="en-US" sz="2400" i="1" dirty="0" smtClean="0"/>
              <a:t> (perder)</a:t>
            </a:r>
          </a:p>
          <a:p>
            <a:pPr marL="0" indent="0">
              <a:buFontTx/>
              <a:buNone/>
              <a:defRPr/>
            </a:pPr>
            <a:r>
              <a:rPr lang="es-ES_tradnl" altLang="en-US" sz="2400" b="1" dirty="0"/>
              <a:t>D</a:t>
            </a:r>
            <a:r>
              <a:rPr lang="es-ES_tradnl" altLang="en-US" sz="2400" b="1" dirty="0" smtClean="0"/>
              <a:t>. </a:t>
            </a:r>
            <a:r>
              <a:rPr lang="es-ES_tradnl" altLang="en-US" sz="2400" dirty="0" smtClean="0"/>
              <a:t>Re-escribe las oraciones del </a:t>
            </a:r>
            <a:r>
              <a:rPr lang="es-ES_tradnl" altLang="en-US" sz="2400" u="sng" dirty="0" smtClean="0"/>
              <a:t>Ej. B </a:t>
            </a:r>
            <a:r>
              <a:rPr lang="es-ES_tradnl" altLang="en-US" sz="2400" dirty="0" smtClean="0"/>
              <a:t>al SINGULAR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1. 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dirty="0" smtClean="0"/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2.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dirty="0" smtClean="0"/>
          </a:p>
          <a:p>
            <a:pPr marL="609600" indent="-609600">
              <a:buFont typeface="Wingdings" pitchFamily="2" charset="2"/>
              <a:buNone/>
              <a:defRPr/>
            </a:pPr>
            <a:r>
              <a:rPr lang="es-ES_tradnl" altLang="en-US" sz="2400" dirty="0" smtClean="0"/>
              <a:t>3.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50168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E--&gt;IE / O</a:t>
            </a:r>
            <a:r>
              <a:rPr lang="en-US" dirty="0" smtClean="0">
                <a:sym typeface="Wingdings" panose="05000000000000000000" pitchFamily="2" charset="2"/>
              </a:rPr>
              <a:t>UE STEM CHANGING VERBS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Study for QUIZ 4: CAPITULO 5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eIE</a:t>
            </a:r>
            <a:r>
              <a:rPr lang="en-US" dirty="0" smtClean="0">
                <a:sym typeface="Wingdings" panose="05000000000000000000" pitchFamily="2" charset="2"/>
              </a:rPr>
              <a:t> &amp; OUE Verbs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1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9424</TotalTime>
  <Words>260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_____________      Clase 701 La fecha es el 29 de marzo del 2018</vt:lpstr>
      <vt:lpstr>PowerPoint Presentation</vt:lpstr>
      <vt:lpstr>PowerPoint Presentation</vt:lpstr>
      <vt:lpstr>PowerPoint Presentation</vt:lpstr>
      <vt:lpstr>Tarea # 54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36</cp:revision>
  <dcterms:created xsi:type="dcterms:W3CDTF">2014-11-24T19:40:58Z</dcterms:created>
  <dcterms:modified xsi:type="dcterms:W3CDTF">2018-03-29T19:33:55Z</dcterms:modified>
</cp:coreProperties>
</file>